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0" r:id="rId3"/>
    <p:sldId id="261" r:id="rId4"/>
    <p:sldId id="256" r:id="rId5"/>
    <p:sldId id="264" r:id="rId6"/>
    <p:sldId id="265" r:id="rId7"/>
    <p:sldId id="259" r:id="rId8"/>
    <p:sldId id="262" r:id="rId9"/>
    <p:sldId id="257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Lapas1!$B$1</c:f>
              <c:strCache>
                <c:ptCount val="1"/>
                <c:pt idx="0">
                  <c:v>aukštesnysis lygmuo</c:v>
                </c:pt>
              </c:strCache>
            </c:strRef>
          </c:tx>
          <c:cat>
            <c:strRef>
              <c:f>Lapas1!$A$2:$A$5</c:f>
              <c:strCache>
                <c:ptCount val="3"/>
                <c:pt idx="0">
                  <c:v>3 klasės I pusmet</c:v>
                </c:pt>
                <c:pt idx="1">
                  <c:v>3 klasės sII pusmet</c:v>
                </c:pt>
                <c:pt idx="2">
                  <c:v>4 klasės I pusmetis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6</c:v>
                </c:pt>
                <c:pt idx="1">
                  <c:v>6</c:v>
                </c:pt>
                <c:pt idx="2">
                  <c:v>6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pagrindinis lygmuo</c:v>
                </c:pt>
              </c:strCache>
            </c:strRef>
          </c:tx>
          <c:cat>
            <c:strRef>
              <c:f>Lapas1!$A$2:$A$5</c:f>
              <c:strCache>
                <c:ptCount val="3"/>
                <c:pt idx="0">
                  <c:v>3 klasės I pusmet</c:v>
                </c:pt>
                <c:pt idx="1">
                  <c:v>3 klasės sII pusmet</c:v>
                </c:pt>
                <c:pt idx="2">
                  <c:v>4 klasės I pusmetis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  <c:pt idx="0">
                  <c:v>9</c:v>
                </c:pt>
                <c:pt idx="1">
                  <c:v>7</c:v>
                </c:pt>
                <c:pt idx="2">
                  <c:v>8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patenkinamas lygmuo</c:v>
                </c:pt>
              </c:strCache>
            </c:strRef>
          </c:tx>
          <c:cat>
            <c:strRef>
              <c:f>Lapas1!$A$2:$A$5</c:f>
              <c:strCache>
                <c:ptCount val="3"/>
                <c:pt idx="0">
                  <c:v>3 klasės I pusmet</c:v>
                </c:pt>
                <c:pt idx="1">
                  <c:v>3 klasės sII pusmet</c:v>
                </c:pt>
                <c:pt idx="2">
                  <c:v>4 klasės I pusmetis</c:v>
                </c:pt>
              </c:strCache>
            </c:strRef>
          </c:cat>
          <c:val>
            <c:numRef>
              <c:f>Lapas1!$D$2:$D$5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3</c:v>
                </c:pt>
              </c:numCache>
            </c:numRef>
          </c:val>
        </c:ser>
        <c:axId val="225320320"/>
        <c:axId val="225330304"/>
      </c:barChart>
      <c:catAx>
        <c:axId val="225320320"/>
        <c:scaling>
          <c:orientation val="minMax"/>
        </c:scaling>
        <c:axPos val="b"/>
        <c:tickLblPos val="nextTo"/>
        <c:crossAx val="225330304"/>
        <c:crosses val="autoZero"/>
        <c:auto val="1"/>
        <c:lblAlgn val="ctr"/>
        <c:lblOffset val="100"/>
      </c:catAx>
      <c:valAx>
        <c:axId val="225330304"/>
        <c:scaling>
          <c:orientation val="minMax"/>
        </c:scaling>
        <c:axPos val="l"/>
        <c:majorGridlines/>
        <c:numFmt formatCode="General" sourceLinked="1"/>
        <c:tickLblPos val="nextTo"/>
        <c:crossAx val="22532032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Lapas1!$B$1</c:f>
              <c:strCache>
                <c:ptCount val="1"/>
                <c:pt idx="0">
                  <c:v>aukštesnysis lygmuo</c:v>
                </c:pt>
              </c:strCache>
            </c:strRef>
          </c:tx>
          <c:cat>
            <c:strRef>
              <c:f>Lapas1!$A$2:$A$5</c:f>
              <c:strCache>
                <c:ptCount val="3"/>
                <c:pt idx="0">
                  <c:v>3 kl. I pusmetis</c:v>
                </c:pt>
                <c:pt idx="1">
                  <c:v>3 kl. II pusmetis</c:v>
                </c:pt>
                <c:pt idx="2">
                  <c:v>4 kl. I pusmetis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6</c:v>
                </c:pt>
                <c:pt idx="1">
                  <c:v>6</c:v>
                </c:pt>
                <c:pt idx="2">
                  <c:v>6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pagrindinis lygmuo</c:v>
                </c:pt>
              </c:strCache>
            </c:strRef>
          </c:tx>
          <c:cat>
            <c:strRef>
              <c:f>Lapas1!$A$2:$A$5</c:f>
              <c:strCache>
                <c:ptCount val="3"/>
                <c:pt idx="0">
                  <c:v>3 kl. I pusmetis</c:v>
                </c:pt>
                <c:pt idx="1">
                  <c:v>3 kl. II pusmetis</c:v>
                </c:pt>
                <c:pt idx="2">
                  <c:v>4 kl. I pusmetis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  <c:pt idx="0">
                  <c:v>9</c:v>
                </c:pt>
                <c:pt idx="1">
                  <c:v>9</c:v>
                </c:pt>
                <c:pt idx="2">
                  <c:v>8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patenkinamas lygmuo</c:v>
                </c:pt>
              </c:strCache>
            </c:strRef>
          </c:tx>
          <c:cat>
            <c:strRef>
              <c:f>Lapas1!$A$2:$A$5</c:f>
              <c:strCache>
                <c:ptCount val="3"/>
                <c:pt idx="0">
                  <c:v>3 kl. I pusmetis</c:v>
                </c:pt>
                <c:pt idx="1">
                  <c:v>3 kl. II pusmetis</c:v>
                </c:pt>
                <c:pt idx="2">
                  <c:v>4 kl. I pusmetis</c:v>
                </c:pt>
              </c:strCache>
            </c:strRef>
          </c:cat>
          <c:val>
            <c:numRef>
              <c:f>Lapas1!$D$2:$D$5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axId val="225351936"/>
        <c:axId val="225357824"/>
      </c:barChart>
      <c:catAx>
        <c:axId val="225351936"/>
        <c:scaling>
          <c:orientation val="minMax"/>
        </c:scaling>
        <c:axPos val="b"/>
        <c:tickLblPos val="nextTo"/>
        <c:crossAx val="225357824"/>
        <c:crosses val="autoZero"/>
        <c:auto val="1"/>
        <c:lblAlgn val="ctr"/>
        <c:lblOffset val="100"/>
      </c:catAx>
      <c:valAx>
        <c:axId val="225357824"/>
        <c:scaling>
          <c:orientation val="minMax"/>
        </c:scaling>
        <c:axPos val="l"/>
        <c:majorGridlines/>
        <c:numFmt formatCode="General" sourceLinked="1"/>
        <c:tickLblPos val="nextTo"/>
        <c:crossAx val="22535193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Lapas1!$B$1</c:f>
              <c:strCache>
                <c:ptCount val="1"/>
                <c:pt idx="0">
                  <c:v>labai gerai</c:v>
                </c:pt>
              </c:strCache>
            </c:strRef>
          </c:tx>
          <c:cat>
            <c:strRef>
              <c:f>Lapas1!$A$2:$A$7</c:f>
              <c:strCache>
                <c:ptCount val="6"/>
                <c:pt idx="0">
                  <c:v>1 testas</c:v>
                </c:pt>
                <c:pt idx="1">
                  <c:v>2 testas</c:v>
                </c:pt>
                <c:pt idx="2">
                  <c:v>3 testas</c:v>
                </c:pt>
                <c:pt idx="3">
                  <c:v>4 testas</c:v>
                </c:pt>
                <c:pt idx="4">
                  <c:v>5 testas</c:v>
                </c:pt>
                <c:pt idx="5">
                  <c:v>6 testas</c:v>
                </c:pt>
              </c:strCache>
            </c:strRef>
          </c:cat>
          <c:val>
            <c:numRef>
              <c:f>Lapas1!$B$2:$B$7</c:f>
              <c:numCache>
                <c:formatCode>General</c:formatCode>
                <c:ptCount val="6"/>
                <c:pt idx="0">
                  <c:v>5</c:v>
                </c:pt>
                <c:pt idx="1">
                  <c:v>7</c:v>
                </c:pt>
                <c:pt idx="2">
                  <c:v>5</c:v>
                </c:pt>
                <c:pt idx="3">
                  <c:v>9</c:v>
                </c:pt>
                <c:pt idx="4">
                  <c:v>11</c:v>
                </c:pt>
                <c:pt idx="5">
                  <c:v>4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gerai</c:v>
                </c:pt>
              </c:strCache>
            </c:strRef>
          </c:tx>
          <c:cat>
            <c:strRef>
              <c:f>Lapas1!$A$2:$A$7</c:f>
              <c:strCache>
                <c:ptCount val="6"/>
                <c:pt idx="0">
                  <c:v>1 testas</c:v>
                </c:pt>
                <c:pt idx="1">
                  <c:v>2 testas</c:v>
                </c:pt>
                <c:pt idx="2">
                  <c:v>3 testas</c:v>
                </c:pt>
                <c:pt idx="3">
                  <c:v>4 testas</c:v>
                </c:pt>
                <c:pt idx="4">
                  <c:v>5 testas</c:v>
                </c:pt>
                <c:pt idx="5">
                  <c:v>6 testas</c:v>
                </c:pt>
              </c:strCache>
            </c:strRef>
          </c:cat>
          <c:val>
            <c:numRef>
              <c:f>Lapas1!$C$2:$C$7</c:f>
              <c:numCache>
                <c:formatCode>General</c:formatCode>
                <c:ptCount val="6"/>
                <c:pt idx="0">
                  <c:v>6</c:v>
                </c:pt>
                <c:pt idx="1">
                  <c:v>8</c:v>
                </c:pt>
                <c:pt idx="2">
                  <c:v>9</c:v>
                </c:pt>
                <c:pt idx="3">
                  <c:v>8</c:v>
                </c:pt>
                <c:pt idx="4">
                  <c:v>6</c:v>
                </c:pt>
                <c:pt idx="5">
                  <c:v>11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patenkinamai</c:v>
                </c:pt>
              </c:strCache>
            </c:strRef>
          </c:tx>
          <c:cat>
            <c:strRef>
              <c:f>Lapas1!$A$2:$A$7</c:f>
              <c:strCache>
                <c:ptCount val="6"/>
                <c:pt idx="0">
                  <c:v>1 testas</c:v>
                </c:pt>
                <c:pt idx="1">
                  <c:v>2 testas</c:v>
                </c:pt>
                <c:pt idx="2">
                  <c:v>3 testas</c:v>
                </c:pt>
                <c:pt idx="3">
                  <c:v>4 testas</c:v>
                </c:pt>
                <c:pt idx="4">
                  <c:v>5 testas</c:v>
                </c:pt>
                <c:pt idx="5">
                  <c:v>6 testas</c:v>
                </c:pt>
              </c:strCache>
            </c:strRef>
          </c:cat>
          <c:val>
            <c:numRef>
              <c:f>Lapas1!$D$2:$D$7</c:f>
              <c:numCache>
                <c:formatCode>General</c:formatCode>
                <c:ptCount val="6"/>
                <c:pt idx="0">
                  <c:v>5</c:v>
                </c:pt>
                <c:pt idx="1">
                  <c:v>1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</c:numCache>
            </c:numRef>
          </c:val>
        </c:ser>
        <c:axId val="227993472"/>
        <c:axId val="227995008"/>
      </c:barChart>
      <c:catAx>
        <c:axId val="227993472"/>
        <c:scaling>
          <c:orientation val="minMax"/>
        </c:scaling>
        <c:axPos val="b"/>
        <c:tickLblPos val="nextTo"/>
        <c:crossAx val="227995008"/>
        <c:crosses val="autoZero"/>
        <c:auto val="1"/>
        <c:lblAlgn val="ctr"/>
        <c:lblOffset val="100"/>
      </c:catAx>
      <c:valAx>
        <c:axId val="227995008"/>
        <c:scaling>
          <c:orientation val="minMax"/>
        </c:scaling>
        <c:axPos val="l"/>
        <c:majorGridlines/>
        <c:numFmt formatCode="General" sourceLinked="1"/>
        <c:tickLblPos val="nextTo"/>
        <c:crossAx val="2279934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Lapas1!$B$1</c:f>
              <c:strCache>
                <c:ptCount val="1"/>
                <c:pt idx="0">
                  <c:v>labai gerai</c:v>
                </c:pt>
              </c:strCache>
            </c:strRef>
          </c:tx>
          <c:cat>
            <c:strRef>
              <c:f>Lapas1!$A$2:$A$7</c:f>
              <c:strCache>
                <c:ptCount val="6"/>
                <c:pt idx="0">
                  <c:v>1 darbas</c:v>
                </c:pt>
                <c:pt idx="1">
                  <c:v>2 darbas</c:v>
                </c:pt>
                <c:pt idx="2">
                  <c:v>3 darbas</c:v>
                </c:pt>
                <c:pt idx="3">
                  <c:v> 4 darbas</c:v>
                </c:pt>
                <c:pt idx="4">
                  <c:v>5 darbas</c:v>
                </c:pt>
                <c:pt idx="5">
                  <c:v>6 darbas</c:v>
                </c:pt>
              </c:strCache>
            </c:strRef>
          </c:cat>
          <c:val>
            <c:numRef>
              <c:f>Lapas1!$B$2:$B$7</c:f>
              <c:numCache>
                <c:formatCode>General</c:formatCode>
                <c:ptCount val="6"/>
                <c:pt idx="0">
                  <c:v>5</c:v>
                </c:pt>
                <c:pt idx="1">
                  <c:v>2</c:v>
                </c:pt>
                <c:pt idx="2">
                  <c:v>3</c:v>
                </c:pt>
                <c:pt idx="3">
                  <c:v>6</c:v>
                </c:pt>
                <c:pt idx="4">
                  <c:v>0</c:v>
                </c:pt>
                <c:pt idx="5">
                  <c:v>4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gerai</c:v>
                </c:pt>
              </c:strCache>
            </c:strRef>
          </c:tx>
          <c:cat>
            <c:strRef>
              <c:f>Lapas1!$A$2:$A$7</c:f>
              <c:strCache>
                <c:ptCount val="6"/>
                <c:pt idx="0">
                  <c:v>1 darbas</c:v>
                </c:pt>
                <c:pt idx="1">
                  <c:v>2 darbas</c:v>
                </c:pt>
                <c:pt idx="2">
                  <c:v>3 darbas</c:v>
                </c:pt>
                <c:pt idx="3">
                  <c:v> 4 darbas</c:v>
                </c:pt>
                <c:pt idx="4">
                  <c:v>5 darbas</c:v>
                </c:pt>
                <c:pt idx="5">
                  <c:v>6 darbas</c:v>
                </c:pt>
              </c:strCache>
            </c:strRef>
          </c:cat>
          <c:val>
            <c:numRef>
              <c:f>Lapas1!$C$2:$C$7</c:f>
              <c:numCache>
                <c:formatCode>General</c:formatCode>
                <c:ptCount val="6"/>
                <c:pt idx="0">
                  <c:v>7</c:v>
                </c:pt>
                <c:pt idx="1">
                  <c:v>9</c:v>
                </c:pt>
                <c:pt idx="2">
                  <c:v>4</c:v>
                </c:pt>
                <c:pt idx="3">
                  <c:v>5</c:v>
                </c:pt>
                <c:pt idx="4">
                  <c:v>12</c:v>
                </c:pt>
                <c:pt idx="5">
                  <c:v>6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patenkinamai</c:v>
                </c:pt>
              </c:strCache>
            </c:strRef>
          </c:tx>
          <c:cat>
            <c:strRef>
              <c:f>Lapas1!$A$2:$A$7</c:f>
              <c:strCache>
                <c:ptCount val="6"/>
                <c:pt idx="0">
                  <c:v>1 darbas</c:v>
                </c:pt>
                <c:pt idx="1">
                  <c:v>2 darbas</c:v>
                </c:pt>
                <c:pt idx="2">
                  <c:v>3 darbas</c:v>
                </c:pt>
                <c:pt idx="3">
                  <c:v> 4 darbas</c:v>
                </c:pt>
                <c:pt idx="4">
                  <c:v>5 darbas</c:v>
                </c:pt>
                <c:pt idx="5">
                  <c:v>6 darbas</c:v>
                </c:pt>
              </c:strCache>
            </c:strRef>
          </c:cat>
          <c:val>
            <c:numRef>
              <c:f>Lapas1!$D$2:$D$7</c:f>
              <c:numCache>
                <c:formatCode>General</c:formatCode>
                <c:ptCount val="6"/>
                <c:pt idx="0">
                  <c:v>5</c:v>
                </c:pt>
                <c:pt idx="1">
                  <c:v>4</c:v>
                </c:pt>
                <c:pt idx="2">
                  <c:v>7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nepatenkinamai</c:v>
                </c:pt>
              </c:strCache>
            </c:strRef>
          </c:tx>
          <c:cat>
            <c:strRef>
              <c:f>Lapas1!$A$2:$A$7</c:f>
              <c:strCache>
                <c:ptCount val="6"/>
                <c:pt idx="0">
                  <c:v>1 darbas</c:v>
                </c:pt>
                <c:pt idx="1">
                  <c:v>2 darbas</c:v>
                </c:pt>
                <c:pt idx="2">
                  <c:v>3 darbas</c:v>
                </c:pt>
                <c:pt idx="3">
                  <c:v> 4 darbas</c:v>
                </c:pt>
                <c:pt idx="4">
                  <c:v>5 darbas</c:v>
                </c:pt>
                <c:pt idx="5">
                  <c:v>6 darbas</c:v>
                </c:pt>
              </c:strCache>
            </c:strRef>
          </c:cat>
          <c:val>
            <c:numRef>
              <c:f>Lapas1!$E$2:$E$7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axId val="244687232"/>
        <c:axId val="244688768"/>
      </c:barChart>
      <c:catAx>
        <c:axId val="244687232"/>
        <c:scaling>
          <c:orientation val="minMax"/>
        </c:scaling>
        <c:axPos val="b"/>
        <c:numFmt formatCode="General" sourceLinked="1"/>
        <c:tickLblPos val="nextTo"/>
        <c:crossAx val="244688768"/>
        <c:crosses val="autoZero"/>
        <c:auto val="1"/>
        <c:lblAlgn val="ctr"/>
        <c:lblOffset val="100"/>
      </c:catAx>
      <c:valAx>
        <c:axId val="244688768"/>
        <c:scaling>
          <c:orientation val="minMax"/>
        </c:scaling>
        <c:axPos val="l"/>
        <c:majorGridlines/>
        <c:numFmt formatCode="General" sourceLinked="1"/>
        <c:tickLblPos val="nextTo"/>
        <c:crossAx val="2446872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Lapas1!$B$1</c:f>
              <c:strCache>
                <c:ptCount val="1"/>
                <c:pt idx="0">
                  <c:v>labai gerai</c:v>
                </c:pt>
              </c:strCache>
            </c:strRef>
          </c:tx>
          <c:cat>
            <c:strRef>
              <c:f>Lapas1!$A$2:$A$7</c:f>
              <c:strCache>
                <c:ptCount val="6"/>
                <c:pt idx="0">
                  <c:v>1 (10-02)</c:v>
                </c:pt>
                <c:pt idx="1">
                  <c:v>2 (10-16)</c:v>
                </c:pt>
                <c:pt idx="2">
                  <c:v>3 (12-05)</c:v>
                </c:pt>
                <c:pt idx="3">
                  <c:v>4 (01-16)</c:v>
                </c:pt>
                <c:pt idx="4">
                  <c:v>5 (01-29)</c:v>
                </c:pt>
                <c:pt idx="5">
                  <c:v>6 (02-12)</c:v>
                </c:pt>
              </c:strCache>
            </c:strRef>
          </c:cat>
          <c:val>
            <c:numRef>
              <c:f>Lapas1!$B$2:$B$7</c:f>
              <c:numCache>
                <c:formatCode>General</c:formatCode>
                <c:ptCount val="6"/>
                <c:pt idx="0">
                  <c:v>9</c:v>
                </c:pt>
                <c:pt idx="1">
                  <c:v>6</c:v>
                </c:pt>
                <c:pt idx="2">
                  <c:v>2</c:v>
                </c:pt>
                <c:pt idx="3">
                  <c:v>4</c:v>
                </c:pt>
                <c:pt idx="4">
                  <c:v>6</c:v>
                </c:pt>
                <c:pt idx="5">
                  <c:v>5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gerai</c:v>
                </c:pt>
              </c:strCache>
            </c:strRef>
          </c:tx>
          <c:cat>
            <c:strRef>
              <c:f>Lapas1!$A$2:$A$7</c:f>
              <c:strCache>
                <c:ptCount val="6"/>
                <c:pt idx="0">
                  <c:v>1 (10-02)</c:v>
                </c:pt>
                <c:pt idx="1">
                  <c:v>2 (10-16)</c:v>
                </c:pt>
                <c:pt idx="2">
                  <c:v>3 (12-05)</c:v>
                </c:pt>
                <c:pt idx="3">
                  <c:v>4 (01-16)</c:v>
                </c:pt>
                <c:pt idx="4">
                  <c:v>5 (01-29)</c:v>
                </c:pt>
                <c:pt idx="5">
                  <c:v>6 (02-12)</c:v>
                </c:pt>
              </c:strCache>
            </c:strRef>
          </c:cat>
          <c:val>
            <c:numRef>
              <c:f>Lapas1!$C$2:$C$7</c:f>
              <c:numCache>
                <c:formatCode>General</c:formatCode>
                <c:ptCount val="6"/>
                <c:pt idx="0">
                  <c:v>5</c:v>
                </c:pt>
                <c:pt idx="1">
                  <c:v>7</c:v>
                </c:pt>
                <c:pt idx="2">
                  <c:v>8</c:v>
                </c:pt>
                <c:pt idx="3">
                  <c:v>6</c:v>
                </c:pt>
                <c:pt idx="4">
                  <c:v>5</c:v>
                </c:pt>
                <c:pt idx="5">
                  <c:v>4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patenkinamai</c:v>
                </c:pt>
              </c:strCache>
            </c:strRef>
          </c:tx>
          <c:cat>
            <c:strRef>
              <c:f>Lapas1!$A$2:$A$7</c:f>
              <c:strCache>
                <c:ptCount val="6"/>
                <c:pt idx="0">
                  <c:v>1 (10-02)</c:v>
                </c:pt>
                <c:pt idx="1">
                  <c:v>2 (10-16)</c:v>
                </c:pt>
                <c:pt idx="2">
                  <c:v>3 (12-05)</c:v>
                </c:pt>
                <c:pt idx="3">
                  <c:v>4 (01-16)</c:v>
                </c:pt>
                <c:pt idx="4">
                  <c:v>5 (01-29)</c:v>
                </c:pt>
                <c:pt idx="5">
                  <c:v>6 (02-12)</c:v>
                </c:pt>
              </c:strCache>
            </c:strRef>
          </c:cat>
          <c:val>
            <c:numRef>
              <c:f>Lapas1!$D$2:$D$7</c:f>
              <c:numCache>
                <c:formatCode>General</c:formatCode>
                <c:ptCount val="6"/>
                <c:pt idx="0">
                  <c:v>2</c:v>
                </c:pt>
                <c:pt idx="1">
                  <c:v>3</c:v>
                </c:pt>
                <c:pt idx="2">
                  <c:v>6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</c:numCache>
            </c:numRef>
          </c:val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nepatenkinamai</c:v>
                </c:pt>
              </c:strCache>
            </c:strRef>
          </c:tx>
          <c:cat>
            <c:strRef>
              <c:f>Lapas1!$A$2:$A$7</c:f>
              <c:strCache>
                <c:ptCount val="6"/>
                <c:pt idx="0">
                  <c:v>1 (10-02)</c:v>
                </c:pt>
                <c:pt idx="1">
                  <c:v>2 (10-16)</c:v>
                </c:pt>
                <c:pt idx="2">
                  <c:v>3 (12-05)</c:v>
                </c:pt>
                <c:pt idx="3">
                  <c:v>4 (01-16)</c:v>
                </c:pt>
                <c:pt idx="4">
                  <c:v>5 (01-29)</c:v>
                </c:pt>
                <c:pt idx="5">
                  <c:v>6 (02-12)</c:v>
                </c:pt>
              </c:strCache>
            </c:strRef>
          </c:cat>
          <c:val>
            <c:numRef>
              <c:f>Lapas1!$E$2:$E$7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axId val="47195648"/>
        <c:axId val="49003136"/>
      </c:barChart>
      <c:catAx>
        <c:axId val="47195648"/>
        <c:scaling>
          <c:orientation val="minMax"/>
        </c:scaling>
        <c:axPos val="b"/>
        <c:tickLblPos val="nextTo"/>
        <c:crossAx val="49003136"/>
        <c:crosses val="autoZero"/>
        <c:auto val="1"/>
        <c:lblAlgn val="ctr"/>
        <c:lblOffset val="100"/>
      </c:catAx>
      <c:valAx>
        <c:axId val="49003136"/>
        <c:scaling>
          <c:orientation val="minMax"/>
        </c:scaling>
        <c:axPos val="l"/>
        <c:majorGridlines/>
        <c:numFmt formatCode="General" sourceLinked="1"/>
        <c:tickLblPos val="nextTo"/>
        <c:crossAx val="471956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Lapas1!$B$1</c:f>
              <c:strCache>
                <c:ptCount val="1"/>
                <c:pt idx="0">
                  <c:v>labai gerai</c:v>
                </c:pt>
              </c:strCache>
            </c:strRef>
          </c:tx>
          <c:cat>
            <c:strRef>
              <c:f>Lapas1!$A$2:$A$5</c:f>
              <c:strCache>
                <c:ptCount val="3"/>
                <c:pt idx="0">
                  <c:v>1 testas</c:v>
                </c:pt>
                <c:pt idx="1">
                  <c:v>2 testas</c:v>
                </c:pt>
                <c:pt idx="2">
                  <c:v>3 testas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9</c:v>
                </c:pt>
                <c:pt idx="1">
                  <c:v>2</c:v>
                </c:pt>
                <c:pt idx="2">
                  <c:v>9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gerai</c:v>
                </c:pt>
              </c:strCache>
            </c:strRef>
          </c:tx>
          <c:cat>
            <c:strRef>
              <c:f>Lapas1!$A$2:$A$5</c:f>
              <c:strCache>
                <c:ptCount val="3"/>
                <c:pt idx="0">
                  <c:v>1 testas</c:v>
                </c:pt>
                <c:pt idx="1">
                  <c:v>2 testas</c:v>
                </c:pt>
                <c:pt idx="2">
                  <c:v>3 testas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  <c:pt idx="0">
                  <c:v>6</c:v>
                </c:pt>
                <c:pt idx="1">
                  <c:v>11</c:v>
                </c:pt>
                <c:pt idx="2">
                  <c:v>5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patenkinamai</c:v>
                </c:pt>
              </c:strCache>
            </c:strRef>
          </c:tx>
          <c:cat>
            <c:strRef>
              <c:f>Lapas1!$A$2:$A$5</c:f>
              <c:strCache>
                <c:ptCount val="3"/>
                <c:pt idx="0">
                  <c:v>1 testas</c:v>
                </c:pt>
                <c:pt idx="1">
                  <c:v>2 testas</c:v>
                </c:pt>
                <c:pt idx="2">
                  <c:v>3 testas</c:v>
                </c:pt>
              </c:strCache>
            </c:strRef>
          </c:cat>
          <c:val>
            <c:numRef>
              <c:f>Lapas1!$D$2:$D$5</c:f>
              <c:numCache>
                <c:formatCode>General</c:formatCode>
                <c:ptCount val="4"/>
                <c:pt idx="0">
                  <c:v>1</c:v>
                </c:pt>
                <c:pt idx="1">
                  <c:v>4</c:v>
                </c:pt>
                <c:pt idx="2">
                  <c:v>2</c:v>
                </c:pt>
              </c:numCache>
            </c:numRef>
          </c:val>
        </c:ser>
        <c:axId val="227767040"/>
        <c:axId val="227768576"/>
      </c:barChart>
      <c:catAx>
        <c:axId val="227767040"/>
        <c:scaling>
          <c:orientation val="minMax"/>
        </c:scaling>
        <c:axPos val="b"/>
        <c:tickLblPos val="nextTo"/>
        <c:crossAx val="227768576"/>
        <c:crosses val="autoZero"/>
        <c:auto val="1"/>
        <c:lblAlgn val="ctr"/>
        <c:lblOffset val="100"/>
      </c:catAx>
      <c:valAx>
        <c:axId val="227768576"/>
        <c:scaling>
          <c:orientation val="minMax"/>
        </c:scaling>
        <c:axPos val="l"/>
        <c:majorGridlines/>
        <c:numFmt formatCode="General" sourceLinked="1"/>
        <c:tickLblPos val="nextTo"/>
        <c:crossAx val="2277670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Lapas1!$B$1</c:f>
              <c:strCache>
                <c:ptCount val="1"/>
                <c:pt idx="0">
                  <c:v>aukštesnysis lygmuo</c:v>
                </c:pt>
              </c:strCache>
            </c:strRef>
          </c:tx>
          <c:cat>
            <c:strRef>
              <c:f>Lapas1!$A$2:$A$5</c:f>
              <c:strCache>
                <c:ptCount val="3"/>
                <c:pt idx="0">
                  <c:v>3 kl. I pusmetis</c:v>
                </c:pt>
                <c:pt idx="1">
                  <c:v>3 kl. II pusmetis</c:v>
                </c:pt>
                <c:pt idx="2">
                  <c:v>4 kl. I pusmetis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7</c:v>
                </c:pt>
                <c:pt idx="1">
                  <c:v>7</c:v>
                </c:pt>
                <c:pt idx="2">
                  <c:v>7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pagrindinis lygmuo</c:v>
                </c:pt>
              </c:strCache>
            </c:strRef>
          </c:tx>
          <c:cat>
            <c:strRef>
              <c:f>Lapas1!$A$2:$A$5</c:f>
              <c:strCache>
                <c:ptCount val="3"/>
                <c:pt idx="0">
                  <c:v>3 kl. I pusmetis</c:v>
                </c:pt>
                <c:pt idx="1">
                  <c:v>3 kl. II pusmetis</c:v>
                </c:pt>
                <c:pt idx="2">
                  <c:v>4 kl. I pusmetis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  <c:pt idx="0">
                  <c:v>9</c:v>
                </c:pt>
                <c:pt idx="1">
                  <c:v>7</c:v>
                </c:pt>
                <c:pt idx="2">
                  <c:v>9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patenkinamas lygmuo</c:v>
                </c:pt>
              </c:strCache>
            </c:strRef>
          </c:tx>
          <c:cat>
            <c:strRef>
              <c:f>Lapas1!$A$2:$A$5</c:f>
              <c:strCache>
                <c:ptCount val="3"/>
                <c:pt idx="0">
                  <c:v>3 kl. I pusmetis</c:v>
                </c:pt>
                <c:pt idx="1">
                  <c:v>3 kl. II pusmetis</c:v>
                </c:pt>
                <c:pt idx="2">
                  <c:v>4 kl. I pusmetis</c:v>
                </c:pt>
              </c:strCache>
            </c:strRef>
          </c:cat>
          <c:val>
            <c:numRef>
              <c:f>Lapas1!$D$2:$D$5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3</c:v>
                </c:pt>
              </c:numCache>
            </c:numRef>
          </c:val>
        </c:ser>
        <c:axId val="227786112"/>
        <c:axId val="229049472"/>
      </c:barChart>
      <c:catAx>
        <c:axId val="227786112"/>
        <c:scaling>
          <c:orientation val="minMax"/>
        </c:scaling>
        <c:axPos val="b"/>
        <c:tickLblPos val="nextTo"/>
        <c:crossAx val="229049472"/>
        <c:crosses val="autoZero"/>
        <c:auto val="1"/>
        <c:lblAlgn val="ctr"/>
        <c:lblOffset val="100"/>
      </c:catAx>
      <c:valAx>
        <c:axId val="229049472"/>
        <c:scaling>
          <c:orientation val="minMax"/>
        </c:scaling>
        <c:axPos val="l"/>
        <c:majorGridlines/>
        <c:numFmt formatCode="General" sourceLinked="1"/>
        <c:tickLblPos val="nextTo"/>
        <c:crossAx val="22778611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Lapas1!$B$1</c:f>
              <c:strCache>
                <c:ptCount val="1"/>
                <c:pt idx="0">
                  <c:v>labai gerai</c:v>
                </c:pt>
              </c:strCache>
            </c:strRef>
          </c:tx>
          <c:cat>
            <c:strRef>
              <c:f>Lapas1!$A$2:$A$7</c:f>
              <c:strCache>
                <c:ptCount val="6"/>
                <c:pt idx="0">
                  <c:v>1 testas</c:v>
                </c:pt>
                <c:pt idx="1">
                  <c:v>2 testas</c:v>
                </c:pt>
                <c:pt idx="2">
                  <c:v>3 testas</c:v>
                </c:pt>
                <c:pt idx="3">
                  <c:v>4 testas</c:v>
                </c:pt>
                <c:pt idx="4">
                  <c:v>5 testas</c:v>
                </c:pt>
                <c:pt idx="5">
                  <c:v>6 testas</c:v>
                </c:pt>
              </c:strCache>
            </c:strRef>
          </c:cat>
          <c:val>
            <c:numRef>
              <c:f>Lapas1!$B$2:$B$7</c:f>
              <c:numCache>
                <c:formatCode>General</c:formatCode>
                <c:ptCount val="6"/>
                <c:pt idx="0">
                  <c:v>7</c:v>
                </c:pt>
                <c:pt idx="1">
                  <c:v>11</c:v>
                </c:pt>
                <c:pt idx="2">
                  <c:v>3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gerai</c:v>
                </c:pt>
              </c:strCache>
            </c:strRef>
          </c:tx>
          <c:cat>
            <c:strRef>
              <c:f>Lapas1!$A$2:$A$7</c:f>
              <c:strCache>
                <c:ptCount val="6"/>
                <c:pt idx="0">
                  <c:v>1 testas</c:v>
                </c:pt>
                <c:pt idx="1">
                  <c:v>2 testas</c:v>
                </c:pt>
                <c:pt idx="2">
                  <c:v>3 testas</c:v>
                </c:pt>
                <c:pt idx="3">
                  <c:v>4 testas</c:v>
                </c:pt>
                <c:pt idx="4">
                  <c:v>5 testas</c:v>
                </c:pt>
                <c:pt idx="5">
                  <c:v>6 testas</c:v>
                </c:pt>
              </c:strCache>
            </c:strRef>
          </c:cat>
          <c:val>
            <c:numRef>
              <c:f>Lapas1!$C$2:$C$7</c:f>
              <c:numCache>
                <c:formatCode>General</c:formatCode>
                <c:ptCount val="6"/>
                <c:pt idx="0">
                  <c:v>7</c:v>
                </c:pt>
                <c:pt idx="1">
                  <c:v>5</c:v>
                </c:pt>
                <c:pt idx="2">
                  <c:v>8</c:v>
                </c:pt>
                <c:pt idx="3">
                  <c:v>10</c:v>
                </c:pt>
                <c:pt idx="4">
                  <c:v>8</c:v>
                </c:pt>
                <c:pt idx="5">
                  <c:v>6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patenkinamai</c:v>
                </c:pt>
              </c:strCache>
            </c:strRef>
          </c:tx>
          <c:cat>
            <c:strRef>
              <c:f>Lapas1!$A$2:$A$7</c:f>
              <c:strCache>
                <c:ptCount val="6"/>
                <c:pt idx="0">
                  <c:v>1 testas</c:v>
                </c:pt>
                <c:pt idx="1">
                  <c:v>2 testas</c:v>
                </c:pt>
                <c:pt idx="2">
                  <c:v>3 testas</c:v>
                </c:pt>
                <c:pt idx="3">
                  <c:v>4 testas</c:v>
                </c:pt>
                <c:pt idx="4">
                  <c:v>5 testas</c:v>
                </c:pt>
                <c:pt idx="5">
                  <c:v>6 testas</c:v>
                </c:pt>
              </c:strCache>
            </c:strRef>
          </c:cat>
          <c:val>
            <c:numRef>
              <c:f>Lapas1!$D$2:$D$7</c:f>
              <c:numCache>
                <c:formatCode>General</c:formatCode>
                <c:ptCount val="6"/>
                <c:pt idx="0">
                  <c:v>3</c:v>
                </c:pt>
                <c:pt idx="1">
                  <c:v>1</c:v>
                </c:pt>
                <c:pt idx="2">
                  <c:v>6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axId val="218298624"/>
        <c:axId val="229142528"/>
      </c:barChart>
      <c:catAx>
        <c:axId val="218298624"/>
        <c:scaling>
          <c:orientation val="minMax"/>
        </c:scaling>
        <c:axPos val="b"/>
        <c:tickLblPos val="nextTo"/>
        <c:crossAx val="229142528"/>
        <c:crosses val="autoZero"/>
        <c:auto val="1"/>
        <c:lblAlgn val="ctr"/>
        <c:lblOffset val="100"/>
      </c:catAx>
      <c:valAx>
        <c:axId val="229142528"/>
        <c:scaling>
          <c:orientation val="minMax"/>
        </c:scaling>
        <c:axPos val="l"/>
        <c:majorGridlines/>
        <c:numFmt formatCode="General" sourceLinked="1"/>
        <c:tickLblPos val="nextTo"/>
        <c:crossAx val="2182986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Lapas1!$B$1</c:f>
              <c:strCache>
                <c:ptCount val="1"/>
                <c:pt idx="0">
                  <c:v>aukštesnysis lygmuo</c:v>
                </c:pt>
              </c:strCache>
            </c:strRef>
          </c:tx>
          <c:cat>
            <c:strRef>
              <c:f>Lapas1!$A$2:$A$5</c:f>
              <c:strCache>
                <c:ptCount val="3"/>
                <c:pt idx="0">
                  <c:v>3 kl. I pusmetis</c:v>
                </c:pt>
                <c:pt idx="1">
                  <c:v>3 kl. II pusmetis</c:v>
                </c:pt>
                <c:pt idx="2">
                  <c:v>4 kl. I pusmetis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7</c:v>
                </c:pt>
                <c:pt idx="1">
                  <c:v>9</c:v>
                </c:pt>
                <c:pt idx="2">
                  <c:v>14</c:v>
                </c:pt>
              </c:numCache>
            </c:numRef>
          </c:val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pagrindinis lygmuo</c:v>
                </c:pt>
              </c:strCache>
            </c:strRef>
          </c:tx>
          <c:cat>
            <c:strRef>
              <c:f>Lapas1!$A$2:$A$5</c:f>
              <c:strCache>
                <c:ptCount val="3"/>
                <c:pt idx="0">
                  <c:v>3 kl. I pusmetis</c:v>
                </c:pt>
                <c:pt idx="1">
                  <c:v>3 kl. II pusmetis</c:v>
                </c:pt>
                <c:pt idx="2">
                  <c:v>4 kl. I pusmetis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2</c:v>
                </c:pt>
              </c:numCache>
            </c:numRef>
          </c:val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patenkinamas lygmuo</c:v>
                </c:pt>
              </c:strCache>
            </c:strRef>
          </c:tx>
          <c:cat>
            <c:strRef>
              <c:f>Lapas1!$A$2:$A$5</c:f>
              <c:strCache>
                <c:ptCount val="3"/>
                <c:pt idx="0">
                  <c:v>3 kl. I pusmetis</c:v>
                </c:pt>
                <c:pt idx="1">
                  <c:v>3 kl. II pusmetis</c:v>
                </c:pt>
                <c:pt idx="2">
                  <c:v>4 kl. I pusmetis</c:v>
                </c:pt>
              </c:strCache>
            </c:strRef>
          </c:cat>
          <c:val>
            <c:numRef>
              <c:f>Lapas1!$D$2:$D$5</c:f>
              <c:numCache>
                <c:formatCode>General</c:formatCode>
                <c:ptCount val="4"/>
                <c:pt idx="0">
                  <c:v>2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</c:ser>
        <c:axId val="224467584"/>
        <c:axId val="224477568"/>
      </c:barChart>
      <c:catAx>
        <c:axId val="224467584"/>
        <c:scaling>
          <c:orientation val="minMax"/>
        </c:scaling>
        <c:axPos val="b"/>
        <c:tickLblPos val="nextTo"/>
        <c:crossAx val="224477568"/>
        <c:crosses val="autoZero"/>
        <c:auto val="1"/>
        <c:lblAlgn val="ctr"/>
        <c:lblOffset val="100"/>
      </c:catAx>
      <c:valAx>
        <c:axId val="224477568"/>
        <c:scaling>
          <c:orientation val="minMax"/>
        </c:scaling>
        <c:axPos val="l"/>
        <c:majorGridlines/>
        <c:numFmt formatCode="General" sourceLinked="1"/>
        <c:tickLblPos val="nextTo"/>
        <c:crossAx val="22446758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ruošinio paantraštės stiliui keisti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5369-2900-476C-B519-630FA439C517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EA51C-1FC8-420C-A6EE-DB28751368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5369-2900-476C-B519-630FA439C517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EA51C-1FC8-420C-A6EE-DB28751368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5369-2900-476C-B519-630FA439C517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EA51C-1FC8-420C-A6EE-DB28751368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5369-2900-476C-B519-630FA439C517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EA51C-1FC8-420C-A6EE-DB28751368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5369-2900-476C-B519-630FA439C517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EA51C-1FC8-420C-A6EE-DB28751368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5369-2900-476C-B519-630FA439C517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EA51C-1FC8-420C-A6EE-DB28751368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5369-2900-476C-B519-630FA439C517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EA51C-1FC8-420C-A6EE-DB28751368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5369-2900-476C-B519-630FA439C517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EA51C-1FC8-420C-A6EE-DB28751368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5369-2900-476C-B519-630FA439C517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EA51C-1FC8-420C-A6EE-DB28751368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5369-2900-476C-B519-630FA439C517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EA51C-1FC8-420C-A6EE-DB28751368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5369-2900-476C-B519-630FA439C517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EA51C-1FC8-420C-A6EE-DB28751368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75369-2900-476C-B519-630FA439C517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EA51C-1FC8-420C-A6EE-DB28751368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http://u.jimdo.com/www51/o/s8a42d1d70ab9ea8e/img/i8bc59fa468a6dcd0/1394225904/std/im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500570"/>
            <a:ext cx="3819525" cy="2162175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-928726" y="0"/>
            <a:ext cx="10858576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9900"/>
                </a:solidFill>
                <a:effectLst/>
                <a:latin typeface="Arial" charset="0"/>
                <a:cs typeface="Arial" charset="0"/>
              </a:rPr>
              <a:t>                  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	     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Mokykla - tai tarsi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duonos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kepykla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                  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Tešlą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užminko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tėvai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.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Nuo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jų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priklauso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,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                  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juoda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ar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balta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 bus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duona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skani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ar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 ne?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                  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Todėl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jei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tėvai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laukia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iš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mūsų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ragaišių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,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                  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tegul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nepamiršta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šio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 to į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tešlą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įberti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...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                  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Na - o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mokyklos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misija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gerai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tą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tešlą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iškepti,neprideginti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                  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Tai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nelengvas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darbas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.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Juk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jei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ji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bloga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,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                  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tai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ir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kepėjo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meistriškumas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nepadės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                  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Duona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 bus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neskani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ir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sukritusi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                  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Iškepti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skanią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ir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skalsią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duoną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 -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didelis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menas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                                                /Just.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Marcinkevičius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/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>
                <a:solidFill>
                  <a:srgbClr val="FF0000"/>
                </a:solidFill>
              </a:rPr>
              <a:t>Anglų kalba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>
                <a:solidFill>
                  <a:srgbClr val="FF0000"/>
                </a:solidFill>
              </a:rPr>
              <a:t>Mokymosi rezultatai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>
                <a:solidFill>
                  <a:srgbClr val="FF0000"/>
                </a:solidFill>
              </a:rPr>
              <a:t>Lietuvių kalba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traštė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>
                <a:solidFill>
                  <a:srgbClr val="FF0000"/>
                </a:solidFill>
              </a:rPr>
              <a:t>Lietuvių kalbos testų rezultatai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Turinio vietos rezervavimo ženklas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>
                <a:solidFill>
                  <a:srgbClr val="FF0000"/>
                </a:solidFill>
              </a:rPr>
              <a:t>Skaitau, rašau, pagalbos neprašau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>
                <a:solidFill>
                  <a:srgbClr val="FF0000"/>
                </a:solidFill>
              </a:rPr>
              <a:t>Diktantų rezultatai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traštė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 smtClean="0">
                <a:solidFill>
                  <a:srgbClr val="FF0000"/>
                </a:solidFill>
              </a:rPr>
              <a:t>Skaitymo suvokimo testų rezultatai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6" name="Turinio vietos rezervavimo ženklas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Matematika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>
                <a:solidFill>
                  <a:srgbClr val="FF0000"/>
                </a:solidFill>
              </a:rPr>
              <a:t>Matematikos testų rezultatai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Saulėgrąža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26</Words>
  <Application>Microsoft Office PowerPoint</Application>
  <PresentationFormat>Demonstracija ekrane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10</vt:i4>
      </vt:variant>
    </vt:vector>
  </HeadingPairs>
  <TitlesOfParts>
    <vt:vector size="11" baseType="lpstr">
      <vt:lpstr>Office tema</vt:lpstr>
      <vt:lpstr>Skaidrė 1</vt:lpstr>
      <vt:lpstr>Mokymosi rezultatai</vt:lpstr>
      <vt:lpstr>Lietuvių kalba</vt:lpstr>
      <vt:lpstr>Lietuvių kalbos testų rezultatai</vt:lpstr>
      <vt:lpstr>Skaitau, rašau, pagalbos neprašau</vt:lpstr>
      <vt:lpstr>Diktantų rezultatai</vt:lpstr>
      <vt:lpstr>Skaitymo suvokimo testų rezultatai</vt:lpstr>
      <vt:lpstr>Matematika</vt:lpstr>
      <vt:lpstr>Matematikos testų rezultatai</vt:lpstr>
      <vt:lpstr>Anglų kalba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Skaidrė 1</dc:title>
  <dc:creator>Win7</dc:creator>
  <cp:lastModifiedBy>Win7</cp:lastModifiedBy>
  <cp:revision>20</cp:revision>
  <dcterms:created xsi:type="dcterms:W3CDTF">2014-03-12T17:29:20Z</dcterms:created>
  <dcterms:modified xsi:type="dcterms:W3CDTF">2014-03-13T13:06:48Z</dcterms:modified>
</cp:coreProperties>
</file>